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7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</p:sldIdLst>
  <p:sldSz cx="14630400" cy="8229600"/>
  <p:notesSz cx="8229600" cy="14630400"/>
  <p:embeddedFontLst>
    <p:embeddedFont>
      <p:font typeface="Epilogu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raunces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65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44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46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80010" dist="5334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7" y="548010"/>
            <a:ext cx="13995557" cy="787251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84558" y="-215195"/>
            <a:ext cx="14244505" cy="8318960"/>
          </a:xfrm>
          <a:prstGeom prst="roundRect">
            <a:avLst>
              <a:gd name="adj" fmla="val 1985"/>
            </a:avLst>
          </a:prstGeom>
          <a:solidFill>
            <a:srgbClr val="080E26">
              <a:alpha val="8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340286" y="2382628"/>
            <a:ext cx="12269867" cy="1417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Cybersecurity Training Project: 60 Hours of Attack and Defense Practice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1180267" y="3444071"/>
            <a:ext cx="12269867" cy="265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500307" y="4189571"/>
            <a:ext cx="1194982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Student Names: [nooraddin], [mohammed Amar], [Mohammed abdualwahed], [Anas adel]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500307" y="4770953"/>
            <a:ext cx="1194982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Institution: Al-Nasser University &amp; SccCollege Training Program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500307" y="5352336"/>
            <a:ext cx="1194982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Instructor: Dr. [Nashwan althoubhani]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500307" y="5933718"/>
            <a:ext cx="1194982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Date: [20/8/2025]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180267" y="3949541"/>
            <a:ext cx="30480" cy="2565559"/>
          </a:xfrm>
          <a:prstGeom prst="rect">
            <a:avLst/>
          </a:prstGeom>
          <a:solidFill>
            <a:srgbClr val="8C98CA"/>
          </a:solidFill>
          <a:ln/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0" y="305609"/>
            <a:ext cx="1723274" cy="1550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567" y="297073"/>
            <a:ext cx="2173407" cy="2021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181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185117"/>
            <a:ext cx="13763387" cy="7741920"/>
          </a:xfrm>
          <a:prstGeom prst="roundRect">
            <a:avLst>
              <a:gd name="adj" fmla="val 1968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78740" dist="5207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534" y="185117"/>
            <a:ext cx="5395794" cy="80937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74075" y="854869"/>
            <a:ext cx="7120890" cy="1322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We Learned &amp; Next Steps</a:t>
            </a:r>
            <a:endParaRPr lang="en-US" sz="4150" dirty="0"/>
          </a:p>
        </p:txBody>
      </p:sp>
      <p:sp>
        <p:nvSpPr>
          <p:cNvPr id="5" name="Shape 2"/>
          <p:cNvSpPr/>
          <p:nvPr/>
        </p:nvSpPr>
        <p:spPr>
          <a:xfrm>
            <a:off x="1174075" y="2495074"/>
            <a:ext cx="7120890" cy="807363"/>
          </a:xfrm>
          <a:prstGeom prst="roundRect">
            <a:avLst>
              <a:gd name="adj" fmla="val 13591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151215" y="2495074"/>
            <a:ext cx="91440" cy="807363"/>
          </a:xfrm>
          <a:prstGeom prst="roundRect">
            <a:avLst>
              <a:gd name="adj" fmla="val 97202"/>
            </a:avLst>
          </a:prstGeom>
          <a:solidFill>
            <a:srgbClr val="8C98CA"/>
          </a:solidFill>
          <a:ln/>
        </p:spPr>
      </p:sp>
      <p:sp>
        <p:nvSpPr>
          <p:cNvPr id="7" name="Text 4"/>
          <p:cNvSpPr/>
          <p:nvPr/>
        </p:nvSpPr>
        <p:spPr>
          <a:xfrm>
            <a:off x="1477089" y="2729508"/>
            <a:ext cx="658344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 60 hours, we built a working cybersecurity lab.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174075" y="3514011"/>
            <a:ext cx="7120890" cy="1145858"/>
          </a:xfrm>
          <a:prstGeom prst="roundRect">
            <a:avLst>
              <a:gd name="adj" fmla="val 957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151215" y="3514011"/>
            <a:ext cx="91440" cy="1145858"/>
          </a:xfrm>
          <a:prstGeom prst="roundRect">
            <a:avLst>
              <a:gd name="adj" fmla="val 97202"/>
            </a:avLst>
          </a:prstGeom>
          <a:solidFill>
            <a:srgbClr val="8C98CA"/>
          </a:solidFill>
          <a:ln/>
        </p:spPr>
      </p:sp>
      <p:sp>
        <p:nvSpPr>
          <p:cNvPr id="10" name="Text 7"/>
          <p:cNvSpPr/>
          <p:nvPr/>
        </p:nvSpPr>
        <p:spPr>
          <a:xfrm>
            <a:off x="1477089" y="3748445"/>
            <a:ext cx="658344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got real practice with important tools for attacking and defending a network.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174075" y="4871442"/>
            <a:ext cx="7120890" cy="1145858"/>
          </a:xfrm>
          <a:prstGeom prst="roundRect">
            <a:avLst>
              <a:gd name="adj" fmla="val 957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151215" y="4871442"/>
            <a:ext cx="91440" cy="1145858"/>
          </a:xfrm>
          <a:prstGeom prst="roundRect">
            <a:avLst>
              <a:gd name="adj" fmla="val 97202"/>
            </a:avLst>
          </a:prstGeom>
          <a:solidFill>
            <a:srgbClr val="8C98CA"/>
          </a:solidFill>
          <a:ln/>
        </p:spPr>
      </p:sp>
      <p:sp>
        <p:nvSpPr>
          <p:cNvPr id="13" name="Text 10"/>
          <p:cNvSpPr/>
          <p:nvPr/>
        </p:nvSpPr>
        <p:spPr>
          <a:xfrm>
            <a:off x="1477089" y="5105876"/>
            <a:ext cx="658344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project helped us take what we learned in class and use it in a real way.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1174075" y="6228874"/>
            <a:ext cx="7120890" cy="1145858"/>
          </a:xfrm>
          <a:prstGeom prst="roundRect">
            <a:avLst>
              <a:gd name="adj" fmla="val 957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1151215" y="6228874"/>
            <a:ext cx="91440" cy="1145858"/>
          </a:xfrm>
          <a:prstGeom prst="roundRect">
            <a:avLst>
              <a:gd name="adj" fmla="val 97202"/>
            </a:avLst>
          </a:prstGeom>
          <a:solidFill>
            <a:srgbClr val="8C98CA"/>
          </a:solidFill>
          <a:ln/>
        </p:spPr>
      </p:sp>
      <p:sp>
        <p:nvSpPr>
          <p:cNvPr id="16" name="Text 13"/>
          <p:cNvSpPr/>
          <p:nvPr/>
        </p:nvSpPr>
        <p:spPr>
          <a:xfrm>
            <a:off x="1477089" y="6463308"/>
            <a:ext cx="658344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Next Steps: We want to finish setting up Kibana and try more advanced attacks and defenses.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-49776"/>
            <a:ext cx="14029113" cy="8279375"/>
          </a:xfrm>
          <a:prstGeom prst="roundRect">
            <a:avLst>
              <a:gd name="adj" fmla="val 1985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80010" dist="5334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r>
              <a:rPr lang="en-US" dirty="0" err="1" smtClean="0"/>
              <a:t>tt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180267" y="3781306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5436066" y="3053592"/>
            <a:ext cx="50333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>
                    <a:lumMod val="95000"/>
                  </a:schemeClr>
                </a:solidFill>
              </a:rPr>
              <a:t>Thanks any questions?</a:t>
            </a:r>
            <a:endParaRPr lang="en-US" sz="2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185117"/>
            <a:ext cx="14113003" cy="7935426"/>
          </a:xfrm>
          <a:prstGeom prst="roundRect">
            <a:avLst>
              <a:gd name="adj" fmla="val 1985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80010" dist="5334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3781306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endParaRPr lang="en-US" sz="4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7396" y="126393"/>
            <a:ext cx="14037503" cy="8027705"/>
          </a:xfrm>
          <a:prstGeom prst="roundRect">
            <a:avLst>
              <a:gd name="adj" fmla="val 1985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80010" dist="5334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941314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We Will Cover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1180267" y="3034903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Goals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180267" y="3450908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Lab Setup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180267" y="3866912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Defense Team Tools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180267" y="4282916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Attack Team Tools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180267" y="4698921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How the Attack Worked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180267" y="5114925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Skills We Learned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180267" y="5530929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Problems We Faced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180267" y="5946934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Conclusion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126394"/>
            <a:ext cx="14196893" cy="8103206"/>
          </a:xfrm>
          <a:prstGeom prst="roundRect">
            <a:avLst>
              <a:gd name="adj" fmla="val 1588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63500" dist="4191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116925"/>
            <a:ext cx="4267676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Goals</a:t>
            </a:r>
            <a:endParaRPr lang="en-US" sz="3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67" y="1991678"/>
            <a:ext cx="853440" cy="10241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04323" y="2162294"/>
            <a:ext cx="11245810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build a computer lab with two separate networks for security practice.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67" y="3015853"/>
            <a:ext cx="853440" cy="10241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04323" y="3186470"/>
            <a:ext cx="11245810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install and use tools for both computer defense and attack.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267" y="4040029"/>
            <a:ext cx="853440" cy="10241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04323" y="4210645"/>
            <a:ext cx="11245810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run a practice attack to find weak spots.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267" y="5064204"/>
            <a:ext cx="853440" cy="10241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4323" y="5234821"/>
            <a:ext cx="11245810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learn how to find and study attacks on a network.</a:t>
            </a:r>
            <a:endParaRPr lang="en-US" sz="13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267" y="6088380"/>
            <a:ext cx="853440" cy="10241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04323" y="6258997"/>
            <a:ext cx="11245810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report on what we learned in our 60 hours of training.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199" y="101227"/>
            <a:ext cx="14330755" cy="8128373"/>
          </a:xfrm>
          <a:prstGeom prst="roundRect">
            <a:avLst>
              <a:gd name="adj" fmla="val 1669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67310" dist="4445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72766" y="824627"/>
            <a:ext cx="4488656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Lab Setup</a:t>
            </a:r>
            <a:endParaRPr lang="en-US" sz="3500" dirty="0"/>
          </a:p>
        </p:txBody>
      </p:sp>
      <p:sp>
        <p:nvSpPr>
          <p:cNvPr id="5" name="Shape 2"/>
          <p:cNvSpPr/>
          <p:nvPr/>
        </p:nvSpPr>
        <p:spPr>
          <a:xfrm>
            <a:off x="7541775" y="1954635"/>
            <a:ext cx="6451061" cy="1274698"/>
          </a:xfrm>
          <a:prstGeom prst="roundRect">
            <a:avLst>
              <a:gd name="adj" fmla="val 654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  <p:txBody>
          <a:bodyPr/>
          <a:lstStyle/>
          <a:p>
            <a:r>
              <a:rPr lang="ar-SA" dirty="0" smtClean="0"/>
              <a:t>م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744182" y="2059305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We Used: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667538" y="2402562"/>
            <a:ext cx="5797716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16 PCs, 2 Network </a:t>
            </a:r>
            <a:r>
              <a:rPr lang="en-US" sz="150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Switches</a:t>
            </a:r>
            <a:r>
              <a:rPr lang="ar-SA" sz="150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 </a:t>
            </a:r>
            <a:r>
              <a:rPr lang="en-US" sz="150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and we install kali and </a:t>
            </a:r>
            <a:r>
              <a:rPr lang="en-US" sz="1500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Metasploitable</a:t>
            </a:r>
            <a:r>
              <a:rPr lang="en-US" sz="150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2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50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and </a:t>
            </a:r>
            <a:r>
              <a:rPr lang="en-US" sz="1500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ubuntu</a:t>
            </a:r>
            <a:r>
              <a:rPr lang="en-US" sz="150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 In our lab  in </a:t>
            </a:r>
            <a:r>
              <a:rPr lang="en-US" sz="1500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vm</a:t>
            </a:r>
            <a:r>
              <a:rPr lang="en-US" sz="150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and we connect each devices </a:t>
            </a:r>
          </a:p>
        </p:txBody>
      </p:sp>
      <p:sp>
        <p:nvSpPr>
          <p:cNvPr id="8" name="Shape 5"/>
          <p:cNvSpPr/>
          <p:nvPr/>
        </p:nvSpPr>
        <p:spPr>
          <a:xfrm>
            <a:off x="7541775" y="3188494"/>
            <a:ext cx="6232947" cy="1950720"/>
          </a:xfrm>
          <a:prstGeom prst="roundRect">
            <a:avLst>
              <a:gd name="adj" fmla="val 386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44182" y="3390900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How We Split It: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744182" y="3850958"/>
            <a:ext cx="551866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lab was split into two teams: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744182" y="4299704"/>
            <a:ext cx="551866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Defense Network: 192.168.1.0/24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744182" y="4649629"/>
            <a:ext cx="551866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Attack Network: 192.168.2.0/24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1776" y="5318760"/>
            <a:ext cx="5923478" cy="1439228"/>
          </a:xfrm>
          <a:prstGeom prst="roundRect">
            <a:avLst>
              <a:gd name="adj" fmla="val 5240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44182" y="552116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Target: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744182" y="5981224"/>
            <a:ext cx="551866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put a weak computer system (Metasploitable 2) on the network to practice on.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541776" y="6959917"/>
            <a:ext cx="592347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49" y="1504335"/>
            <a:ext cx="6735363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126393"/>
            <a:ext cx="14096225" cy="7943815"/>
          </a:xfrm>
          <a:prstGeom prst="roundRect">
            <a:avLst>
              <a:gd name="adj" fmla="val 1985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80010" dist="5334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049298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Defense Team Tools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180267" y="2462927"/>
            <a:ext cx="6028253" cy="1921312"/>
          </a:xfrm>
          <a:prstGeom prst="roundRect">
            <a:avLst>
              <a:gd name="adj" fmla="val 7615"/>
            </a:avLst>
          </a:prstGeom>
          <a:solidFill>
            <a:srgbClr val="080E26"/>
          </a:solidFill>
          <a:ln/>
        </p:spPr>
      </p:sp>
      <p:sp>
        <p:nvSpPr>
          <p:cNvPr id="5" name="Shape 3"/>
          <p:cNvSpPr/>
          <p:nvPr/>
        </p:nvSpPr>
        <p:spPr>
          <a:xfrm>
            <a:off x="1180267" y="2432447"/>
            <a:ext cx="6028253" cy="121920"/>
          </a:xfrm>
          <a:prstGeom prst="roundRect">
            <a:avLst>
              <a:gd name="adj" fmla="val 73509"/>
            </a:avLst>
          </a:prstGeom>
          <a:solidFill>
            <a:srgbClr val="8C98CA"/>
          </a:solidFill>
          <a:ln/>
        </p:spPr>
      </p:sp>
      <p:sp>
        <p:nvSpPr>
          <p:cNvPr id="6" name="Shape 4"/>
          <p:cNvSpPr/>
          <p:nvPr/>
        </p:nvSpPr>
        <p:spPr>
          <a:xfrm>
            <a:off x="3874294" y="2142887"/>
            <a:ext cx="640080" cy="640080"/>
          </a:xfrm>
          <a:prstGeom prst="roundRect">
            <a:avLst>
              <a:gd name="adj" fmla="val 142857"/>
            </a:avLst>
          </a:prstGeom>
          <a:solidFill>
            <a:srgbClr val="8C98CA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342" y="2302907"/>
            <a:ext cx="255984" cy="32004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24107" y="2996327"/>
            <a:ext cx="443793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OpenVAS / Nessus: "The Scanners."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424107" y="3457694"/>
            <a:ext cx="554057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used these to scan our computers to find problems before an attacker could.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1880" y="2462927"/>
            <a:ext cx="6028253" cy="1921312"/>
          </a:xfrm>
          <a:prstGeom prst="roundRect">
            <a:avLst>
              <a:gd name="adj" fmla="val 7615"/>
            </a:avLst>
          </a:prstGeom>
          <a:solidFill>
            <a:srgbClr val="080E26"/>
          </a:solidFill>
          <a:ln/>
        </p:spPr>
      </p:sp>
      <p:sp>
        <p:nvSpPr>
          <p:cNvPr id="11" name="Shape 8"/>
          <p:cNvSpPr/>
          <p:nvPr/>
        </p:nvSpPr>
        <p:spPr>
          <a:xfrm>
            <a:off x="7421880" y="2432447"/>
            <a:ext cx="6028253" cy="121920"/>
          </a:xfrm>
          <a:prstGeom prst="roundRect">
            <a:avLst>
              <a:gd name="adj" fmla="val 73509"/>
            </a:avLst>
          </a:prstGeom>
          <a:solidFill>
            <a:srgbClr val="8C98CA"/>
          </a:solidFill>
          <a:ln/>
        </p:spPr>
      </p:sp>
      <p:sp>
        <p:nvSpPr>
          <p:cNvPr id="12" name="Shape 9"/>
          <p:cNvSpPr/>
          <p:nvPr/>
        </p:nvSpPr>
        <p:spPr>
          <a:xfrm>
            <a:off x="10115907" y="2142887"/>
            <a:ext cx="640080" cy="640080"/>
          </a:xfrm>
          <a:prstGeom prst="roundRect">
            <a:avLst>
              <a:gd name="adj" fmla="val 142857"/>
            </a:avLst>
          </a:prstGeom>
          <a:solidFill>
            <a:srgbClr val="8C98CA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955" y="2302907"/>
            <a:ext cx="255984" cy="32004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65720" y="2996327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Snort: "The Guard."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7665720" y="3457694"/>
            <a:ext cx="554057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used Snort to watch the network for any strange or bad activity.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1180267" y="4917638"/>
            <a:ext cx="6028253" cy="2262664"/>
          </a:xfrm>
          <a:prstGeom prst="roundRect">
            <a:avLst>
              <a:gd name="adj" fmla="val 6466"/>
            </a:avLst>
          </a:prstGeom>
          <a:solidFill>
            <a:srgbClr val="080E26"/>
          </a:solidFill>
          <a:ln/>
        </p:spPr>
      </p:sp>
      <p:sp>
        <p:nvSpPr>
          <p:cNvPr id="17" name="Shape 13"/>
          <p:cNvSpPr/>
          <p:nvPr/>
        </p:nvSpPr>
        <p:spPr>
          <a:xfrm>
            <a:off x="1180267" y="4887158"/>
            <a:ext cx="6028253" cy="121920"/>
          </a:xfrm>
          <a:prstGeom prst="roundRect">
            <a:avLst>
              <a:gd name="adj" fmla="val 73509"/>
            </a:avLst>
          </a:prstGeom>
          <a:solidFill>
            <a:srgbClr val="8C98CA"/>
          </a:solidFill>
          <a:ln/>
        </p:spPr>
      </p:sp>
      <p:sp>
        <p:nvSpPr>
          <p:cNvPr id="18" name="Shape 14"/>
          <p:cNvSpPr/>
          <p:nvPr/>
        </p:nvSpPr>
        <p:spPr>
          <a:xfrm>
            <a:off x="3874294" y="4597598"/>
            <a:ext cx="640080" cy="640080"/>
          </a:xfrm>
          <a:prstGeom prst="roundRect">
            <a:avLst>
              <a:gd name="adj" fmla="val 142857"/>
            </a:avLst>
          </a:prstGeom>
          <a:solidFill>
            <a:srgbClr val="8C98CA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42" y="4757618"/>
            <a:ext cx="255984" cy="32004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424107" y="5451038"/>
            <a:ext cx="455295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OpenCTI: "The Information Center."</a:t>
            </a:r>
            <a:endParaRPr lang="en-US" sz="2100" dirty="0"/>
          </a:p>
        </p:txBody>
      </p:sp>
      <p:sp>
        <p:nvSpPr>
          <p:cNvPr id="21" name="Text 16"/>
          <p:cNvSpPr/>
          <p:nvPr/>
        </p:nvSpPr>
        <p:spPr>
          <a:xfrm>
            <a:off x="1424107" y="5912406"/>
            <a:ext cx="554057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tool helped us keep track of information about different computer threats.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421880" y="4917638"/>
            <a:ext cx="6028253" cy="2262664"/>
          </a:xfrm>
          <a:prstGeom prst="roundRect">
            <a:avLst>
              <a:gd name="adj" fmla="val 6466"/>
            </a:avLst>
          </a:prstGeom>
          <a:solidFill>
            <a:srgbClr val="080E26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1880" y="4887158"/>
            <a:ext cx="6028253" cy="121920"/>
          </a:xfrm>
          <a:prstGeom prst="roundRect">
            <a:avLst>
              <a:gd name="adj" fmla="val 73509"/>
            </a:avLst>
          </a:prstGeom>
          <a:solidFill>
            <a:srgbClr val="8C98CA"/>
          </a:solidFill>
          <a:ln/>
        </p:spPr>
      </p:sp>
      <p:sp>
        <p:nvSpPr>
          <p:cNvPr id="24" name="Shape 19"/>
          <p:cNvSpPr/>
          <p:nvPr/>
        </p:nvSpPr>
        <p:spPr>
          <a:xfrm>
            <a:off x="10115907" y="4597598"/>
            <a:ext cx="640080" cy="640080"/>
          </a:xfrm>
          <a:prstGeom prst="roundRect">
            <a:avLst>
              <a:gd name="adj" fmla="val 142857"/>
            </a:avLst>
          </a:prstGeom>
          <a:solidFill>
            <a:srgbClr val="8C98CA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955" y="4757618"/>
            <a:ext cx="255984" cy="32004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65720" y="5451038"/>
            <a:ext cx="542055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Elasticsearch &amp; Kibana: "The Log Keepers."</a:t>
            </a:r>
            <a:endParaRPr lang="en-US" sz="2100" dirty="0"/>
          </a:p>
        </p:txBody>
      </p:sp>
      <p:sp>
        <p:nvSpPr>
          <p:cNvPr id="27" name="Text 21"/>
          <p:cNvSpPr/>
          <p:nvPr/>
        </p:nvSpPr>
        <p:spPr>
          <a:xfrm>
            <a:off x="7665720" y="5912406"/>
            <a:ext cx="5540573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wanted to use these to collect all computer logs in one place to study them. but we have problem by certificate 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126393"/>
            <a:ext cx="14054280" cy="8103207"/>
          </a:xfrm>
          <a:prstGeom prst="roundRect">
            <a:avLst>
              <a:gd name="adj" fmla="val 1985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80010" dist="5334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2014895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Attack Team Tools</a:t>
            </a:r>
            <a:endParaRPr lang="en-US" sz="4200" dirty="0"/>
          </a:p>
        </p:txBody>
      </p:sp>
      <p:sp>
        <p:nvSpPr>
          <p:cNvPr id="4" name="Shape 2"/>
          <p:cNvSpPr/>
          <p:nvPr/>
        </p:nvSpPr>
        <p:spPr>
          <a:xfrm>
            <a:off x="1180267" y="3108484"/>
            <a:ext cx="3947636" cy="3106222"/>
          </a:xfrm>
          <a:prstGeom prst="roundRect">
            <a:avLst>
              <a:gd name="adj" fmla="val 288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401247" y="3329464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8C98CA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21" y="3469481"/>
            <a:ext cx="288012" cy="36004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01247" y="4182904"/>
            <a:ext cx="350567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Operating System: Kali Linux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401247" y="4977646"/>
            <a:ext cx="3505676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common tool for security testing.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341263" y="3108484"/>
            <a:ext cx="3947755" cy="3106222"/>
          </a:xfrm>
          <a:prstGeom prst="roundRect">
            <a:avLst>
              <a:gd name="adj" fmla="val 288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562243" y="3329464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8C98CA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217" y="3469481"/>
            <a:ext cx="288012" cy="36004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62243" y="4182904"/>
            <a:ext cx="288571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Nmap: "The Detective."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5562243" y="4644271"/>
            <a:ext cx="3505795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used Nmap first to find computers on the network and see what they were running.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9502378" y="3108484"/>
            <a:ext cx="3947755" cy="3106222"/>
          </a:xfrm>
          <a:prstGeom prst="roundRect">
            <a:avLst>
              <a:gd name="adj" fmla="val 288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723358" y="3329464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8C98CA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333" y="3469481"/>
            <a:ext cx="288012" cy="36004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23358" y="4182904"/>
            <a:ext cx="3505795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Metasploit Framework (msfconsole): "The Master Key."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9723358" y="5311021"/>
            <a:ext cx="3505795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used this tool to attack the weak spots we found with Nmap.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109615"/>
            <a:ext cx="14096225" cy="8119985"/>
          </a:xfrm>
          <a:prstGeom prst="roundRect">
            <a:avLst>
              <a:gd name="adj" fmla="val 1588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63500" dist="4191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869394"/>
            <a:ext cx="4853583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How the Attack Worked</a:t>
            </a:r>
            <a:endParaRPr lang="en-US" sz="3350" dirty="0"/>
          </a:p>
        </p:txBody>
      </p:sp>
      <p:sp>
        <p:nvSpPr>
          <p:cNvPr id="4" name="Shape 2"/>
          <p:cNvSpPr/>
          <p:nvPr/>
        </p:nvSpPr>
        <p:spPr>
          <a:xfrm>
            <a:off x="1180267" y="1744147"/>
            <a:ext cx="3976211" cy="3100268"/>
          </a:xfrm>
          <a:prstGeom prst="roundRect">
            <a:avLst>
              <a:gd name="adj" fmla="val 231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358503" y="1922383"/>
            <a:ext cx="512088" cy="512088"/>
          </a:xfrm>
          <a:prstGeom prst="roundRect">
            <a:avLst>
              <a:gd name="adj" fmla="val 17854520"/>
            </a:avLst>
          </a:prstGeom>
          <a:solidFill>
            <a:srgbClr val="8C98CA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354" y="2034421"/>
            <a:ext cx="230386" cy="2880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58503" y="2605088"/>
            <a:ext cx="361973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Step 1: Finding the Target (Attack Team)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358503" y="3240881"/>
            <a:ext cx="3619738" cy="819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used Nmap from the attack network (192.168.2.0) to scan the defense network (192.168.1.0).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358503" y="4119920"/>
            <a:ext cx="3619738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Result: We found the weak computer (Metasploitable 2) and its open ports.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327094" y="1744147"/>
            <a:ext cx="3976211" cy="3100268"/>
          </a:xfrm>
          <a:prstGeom prst="roundRect">
            <a:avLst>
              <a:gd name="adj" fmla="val 231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505331" y="1922383"/>
            <a:ext cx="512088" cy="512088"/>
          </a:xfrm>
          <a:prstGeom prst="roundRect">
            <a:avLst>
              <a:gd name="adj" fmla="val 17854520"/>
            </a:avLst>
          </a:prstGeom>
          <a:solidFill>
            <a:srgbClr val="8C98CA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182" y="2034421"/>
            <a:ext cx="230386" cy="28801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05331" y="2605088"/>
            <a:ext cx="361973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Step 2: Attacking the Target (Attack Team)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5505331" y="3240881"/>
            <a:ext cx="3619738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used msfconsole to launch an attack on one of the weak spots.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5505331" y="3846790"/>
            <a:ext cx="3619738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Result: The attack worked, and we got control of the target computer.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9473922" y="1744147"/>
            <a:ext cx="3976211" cy="3100268"/>
          </a:xfrm>
          <a:prstGeom prst="roundRect">
            <a:avLst>
              <a:gd name="adj" fmla="val 231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652159" y="1922383"/>
            <a:ext cx="512088" cy="512088"/>
          </a:xfrm>
          <a:prstGeom prst="roundRect">
            <a:avLst>
              <a:gd name="adj" fmla="val 17854520"/>
            </a:avLst>
          </a:prstGeom>
          <a:solidFill>
            <a:srgbClr val="8C98CA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010" y="2034421"/>
            <a:ext cx="230386" cy="28801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652159" y="2605088"/>
            <a:ext cx="361973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Step 3: Finding the Attack (Defense Team)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9652159" y="3240881"/>
            <a:ext cx="3619738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At the same time, Snort on the defense network saw the attack.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9652159" y="3846790"/>
            <a:ext cx="3619738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Result: Snort created an alert to tell the defense team about the attack.</a:t>
            </a:r>
            <a:endParaRPr lang="en-US" sz="13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887" y="5148024"/>
            <a:ext cx="3993832" cy="2048470"/>
          </a:xfrm>
          <a:prstGeom prst="rect">
            <a:avLst/>
          </a:prstGeom>
        </p:spPr>
      </p:pic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284" y="5148024"/>
            <a:ext cx="3993832" cy="2048470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681" y="5148024"/>
            <a:ext cx="3993832" cy="2048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126394"/>
            <a:ext cx="14121392" cy="7952204"/>
          </a:xfrm>
          <a:prstGeom prst="roundRect">
            <a:avLst>
              <a:gd name="adj" fmla="val 1985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80010" dist="5334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555909"/>
            <a:ext cx="766024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We Learned in 60 Hours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1180267" y="2756178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Computer Skills: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180267" y="3302913"/>
            <a:ext cx="5874663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Building the Network: We made two separate computer networks and learned how to use IP addresses.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180267" y="4401622"/>
            <a:ext cx="587466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Attacking the Target: We used Nmap and Metasploit to practice attacking a computer.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180267" y="5158978"/>
            <a:ext cx="587466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Defending the Network: We used Snort to watch the network and find attacks as they happened.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180267" y="5916335"/>
            <a:ext cx="587466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Finding Weaknesses: We used Nessus and OpenVAS to find problems in our systems.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3091" y="2756178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Teamwork Skills: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583091" y="3302913"/>
            <a:ext cx="587466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Working Together: We learned to talk and work together as an attack team and a defense team.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83091" y="4060269"/>
            <a:ext cx="587466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Solving Problems: We learned how to fix computer problems, like network errors.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3091" y="4817626"/>
            <a:ext cx="587466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Making Plans: We learned to look at information from scans and decide on the best way to attack.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126393"/>
            <a:ext cx="13995557" cy="7960593"/>
          </a:xfrm>
          <a:prstGeom prst="roundRect">
            <a:avLst>
              <a:gd name="adj" fmla="val 1885"/>
            </a:avLst>
          </a:prstGeom>
          <a:solidFill>
            <a:srgbClr val="080E26"/>
          </a:solidFill>
          <a:ln w="7620">
            <a:solidFill>
              <a:srgbClr val="565151"/>
            </a:solidFill>
            <a:prstDash val="solid"/>
          </a:ln>
          <a:effectLst>
            <a:outerShdw blurRad="74930" dist="4953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892135"/>
            <a:ext cx="5067895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Problems We Faced</a:t>
            </a:r>
            <a:endParaRPr lang="en-US" sz="3950" dirty="0"/>
          </a:p>
        </p:txBody>
      </p:sp>
      <p:sp>
        <p:nvSpPr>
          <p:cNvPr id="4" name="Shape 2"/>
          <p:cNvSpPr/>
          <p:nvPr/>
        </p:nvSpPr>
        <p:spPr>
          <a:xfrm>
            <a:off x="1180267" y="1931075"/>
            <a:ext cx="12269867" cy="2751296"/>
          </a:xfrm>
          <a:prstGeom prst="roundRect">
            <a:avLst>
              <a:gd name="adj" fmla="val 3095"/>
            </a:avLst>
          </a:prstGeom>
          <a:solidFill>
            <a:srgbClr val="45070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11" y="2214086"/>
            <a:ext cx="316706" cy="2533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02262" y="2184321"/>
            <a:ext cx="253388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Problem: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902262" y="2703671"/>
            <a:ext cx="1134522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Setting up Elasticsearch &amp; Kibana was hard because of security certificate errors.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902262" y="3230642"/>
            <a:ext cx="253388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We Learned: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902262" y="3749993"/>
            <a:ext cx="1134522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Even though we didn't finish, we learned that security certificates are very important and that we need to read instructions carefully.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80267" y="4910376"/>
            <a:ext cx="12269867" cy="2426970"/>
          </a:xfrm>
          <a:prstGeom prst="roundRect">
            <a:avLst>
              <a:gd name="adj" fmla="val 3508"/>
            </a:avLst>
          </a:prstGeom>
          <a:solidFill>
            <a:srgbClr val="45070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11" y="5193387"/>
            <a:ext cx="316706" cy="25336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02262" y="5163622"/>
            <a:ext cx="253388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Problem: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1902262" y="5682972"/>
            <a:ext cx="1134522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Making sure all the computers could talk to each other on the network.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1902262" y="6209943"/>
            <a:ext cx="253388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Solution: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1902262" y="6729293"/>
            <a:ext cx="11345228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checked all the IP address settings one by one until it worked. This helped us get better at networking.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802</Words>
  <Application>Microsoft Office PowerPoint</Application>
  <PresentationFormat>Custom</PresentationFormat>
  <Paragraphs>95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Epilogue</vt:lpstr>
      <vt:lpstr>Arial</vt:lpstr>
      <vt:lpstr>Calibri</vt:lpstr>
      <vt:lpstr>Fraunces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Noory</dc:creator>
  <cp:lastModifiedBy>Maher</cp:lastModifiedBy>
  <cp:revision>8</cp:revision>
  <dcterms:created xsi:type="dcterms:W3CDTF">2025-08-19T21:11:27Z</dcterms:created>
  <dcterms:modified xsi:type="dcterms:W3CDTF">2025-08-20T00:05:40Z</dcterms:modified>
</cp:coreProperties>
</file>